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2" r:id="rId6"/>
    <p:sldId id="263" r:id="rId7"/>
    <p:sldId id="264" r:id="rId8"/>
    <p:sldId id="265" r:id="rId9"/>
    <p:sldId id="266" r:id="rId10"/>
    <p:sldId id="267" r:id="rId11"/>
    <p:sldId id="270" r:id="rId12"/>
    <p:sldId id="268" r:id="rId13"/>
    <p:sldId id="269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78B2D68-D9A0-45FA-A8F2-1DA30111519B}" type="doc">
      <dgm:prSet loTypeId="urn:microsoft.com/office/officeart/2005/8/layout/process2" loCatId="process" qsTypeId="urn:microsoft.com/office/officeart/2005/8/quickstyle/simple5" qsCatId="simple" csTypeId="urn:microsoft.com/office/officeart/2005/8/colors/accent1_5" csCatId="accent1" phldr="1"/>
      <dgm:spPr/>
    </dgm:pt>
    <dgm:pt modelId="{4E96429B-F345-4DFA-A353-70C3E954BE0F}">
      <dgm:prSet phldrT="[Текст]"/>
      <dgm:spPr/>
      <dgm:t>
        <a:bodyPr/>
        <a:lstStyle/>
        <a:p>
          <a:r>
            <a:rPr lang="uk-UA" dirty="0" smtClean="0"/>
            <a:t>Робоча програма</a:t>
          </a:r>
          <a:endParaRPr lang="ru-RU" dirty="0"/>
        </a:p>
      </dgm:t>
    </dgm:pt>
    <dgm:pt modelId="{A18DFFFA-5EEE-40FE-A96F-B8DEE2D18DD6}" type="parTrans" cxnId="{25439C59-603C-43BB-A0C5-038D04BBE269}">
      <dgm:prSet/>
      <dgm:spPr/>
      <dgm:t>
        <a:bodyPr/>
        <a:lstStyle/>
        <a:p>
          <a:endParaRPr lang="ru-RU"/>
        </a:p>
      </dgm:t>
    </dgm:pt>
    <dgm:pt modelId="{CF40AB7A-EC8F-4FCF-9E2F-82CC6F6D0D11}" type="sibTrans" cxnId="{25439C59-603C-43BB-A0C5-038D04BBE269}">
      <dgm:prSet/>
      <dgm:spPr/>
      <dgm:t>
        <a:bodyPr/>
        <a:lstStyle/>
        <a:p>
          <a:endParaRPr lang="ru-RU"/>
        </a:p>
      </dgm:t>
    </dgm:pt>
    <dgm:pt modelId="{362627D7-3064-48D8-915A-B0B9E3625123}">
      <dgm:prSet phldrT="[Текст]"/>
      <dgm:spPr/>
      <dgm:t>
        <a:bodyPr/>
        <a:lstStyle/>
        <a:p>
          <a:r>
            <a:rPr lang="uk-UA" dirty="0" smtClean="0"/>
            <a:t>Методичні вказівки до лабораторних занять</a:t>
          </a:r>
          <a:endParaRPr lang="ru-RU" dirty="0"/>
        </a:p>
      </dgm:t>
    </dgm:pt>
    <dgm:pt modelId="{CB1479E5-79C3-4247-9CB6-98664D05AA5C}" type="parTrans" cxnId="{3DC9B5E8-5F3A-4D55-A2F5-4B85F3DC7098}">
      <dgm:prSet/>
      <dgm:spPr/>
      <dgm:t>
        <a:bodyPr/>
        <a:lstStyle/>
        <a:p>
          <a:endParaRPr lang="ru-RU"/>
        </a:p>
      </dgm:t>
    </dgm:pt>
    <dgm:pt modelId="{1665BB74-3018-4EEE-8C94-49A8CDA0C0C0}" type="sibTrans" cxnId="{3DC9B5E8-5F3A-4D55-A2F5-4B85F3DC7098}">
      <dgm:prSet/>
      <dgm:spPr/>
      <dgm:t>
        <a:bodyPr/>
        <a:lstStyle/>
        <a:p>
          <a:endParaRPr lang="ru-RU"/>
        </a:p>
      </dgm:t>
    </dgm:pt>
    <dgm:pt modelId="{8EEEE690-CE2C-4E23-A74D-62E7B676550B}" type="pres">
      <dgm:prSet presAssocID="{078B2D68-D9A0-45FA-A8F2-1DA30111519B}" presName="linearFlow" presStyleCnt="0">
        <dgm:presLayoutVars>
          <dgm:resizeHandles val="exact"/>
        </dgm:presLayoutVars>
      </dgm:prSet>
      <dgm:spPr/>
    </dgm:pt>
    <dgm:pt modelId="{CB7305EA-D7B5-42E5-AF27-151BD88BDFF3}" type="pres">
      <dgm:prSet presAssocID="{4E96429B-F345-4DFA-A353-70C3E954BE0F}" presName="node" presStyleLbl="node1" presStyleIdx="0" presStyleCnt="2" custLinFactNeighborX="1077" custLinFactNeighborY="51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19C996-FE9B-4F48-8BB4-FB7FEEDF63C2}" type="pres">
      <dgm:prSet presAssocID="{CF40AB7A-EC8F-4FCF-9E2F-82CC6F6D0D11}" presName="sibTrans" presStyleLbl="sibTrans2D1" presStyleIdx="0" presStyleCnt="1"/>
      <dgm:spPr/>
      <dgm:t>
        <a:bodyPr/>
        <a:lstStyle/>
        <a:p>
          <a:endParaRPr lang="ru-RU"/>
        </a:p>
      </dgm:t>
    </dgm:pt>
    <dgm:pt modelId="{E3EA38C7-EC0E-445B-8350-2759932646BE}" type="pres">
      <dgm:prSet presAssocID="{CF40AB7A-EC8F-4FCF-9E2F-82CC6F6D0D11}" presName="connectorText" presStyleLbl="sibTrans2D1" presStyleIdx="0" presStyleCnt="1"/>
      <dgm:spPr/>
      <dgm:t>
        <a:bodyPr/>
        <a:lstStyle/>
        <a:p>
          <a:endParaRPr lang="ru-RU"/>
        </a:p>
      </dgm:t>
    </dgm:pt>
    <dgm:pt modelId="{2DC55D42-9FBD-4007-B918-7FE2DE834A4F}" type="pres">
      <dgm:prSet presAssocID="{362627D7-3064-48D8-915A-B0B9E3625123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066FE99-4147-415B-A6F7-F7DC84270992}" type="presOf" srcId="{4E96429B-F345-4DFA-A353-70C3E954BE0F}" destId="{CB7305EA-D7B5-42E5-AF27-151BD88BDFF3}" srcOrd="0" destOrd="0" presId="urn:microsoft.com/office/officeart/2005/8/layout/process2"/>
    <dgm:cxn modelId="{908A5EC8-8A0E-41BF-BEA9-17FCD5F9FFC8}" type="presOf" srcId="{362627D7-3064-48D8-915A-B0B9E3625123}" destId="{2DC55D42-9FBD-4007-B918-7FE2DE834A4F}" srcOrd="0" destOrd="0" presId="urn:microsoft.com/office/officeart/2005/8/layout/process2"/>
    <dgm:cxn modelId="{25439C59-603C-43BB-A0C5-038D04BBE269}" srcId="{078B2D68-D9A0-45FA-A8F2-1DA30111519B}" destId="{4E96429B-F345-4DFA-A353-70C3E954BE0F}" srcOrd="0" destOrd="0" parTransId="{A18DFFFA-5EEE-40FE-A96F-B8DEE2D18DD6}" sibTransId="{CF40AB7A-EC8F-4FCF-9E2F-82CC6F6D0D11}"/>
    <dgm:cxn modelId="{12FBD74F-B4D9-4E0F-8100-73FF0749D92D}" type="presOf" srcId="{CF40AB7A-EC8F-4FCF-9E2F-82CC6F6D0D11}" destId="{6F19C996-FE9B-4F48-8BB4-FB7FEEDF63C2}" srcOrd="0" destOrd="0" presId="urn:microsoft.com/office/officeart/2005/8/layout/process2"/>
    <dgm:cxn modelId="{FC3D75CD-E8BF-4906-A294-403AA2AAABC9}" type="presOf" srcId="{078B2D68-D9A0-45FA-A8F2-1DA30111519B}" destId="{8EEEE690-CE2C-4E23-A74D-62E7B676550B}" srcOrd="0" destOrd="0" presId="urn:microsoft.com/office/officeart/2005/8/layout/process2"/>
    <dgm:cxn modelId="{1E7F9EF4-00B4-48E5-9A91-F60A732F82CD}" type="presOf" srcId="{CF40AB7A-EC8F-4FCF-9E2F-82CC6F6D0D11}" destId="{E3EA38C7-EC0E-445B-8350-2759932646BE}" srcOrd="1" destOrd="0" presId="urn:microsoft.com/office/officeart/2005/8/layout/process2"/>
    <dgm:cxn modelId="{3DC9B5E8-5F3A-4D55-A2F5-4B85F3DC7098}" srcId="{078B2D68-D9A0-45FA-A8F2-1DA30111519B}" destId="{362627D7-3064-48D8-915A-B0B9E3625123}" srcOrd="1" destOrd="0" parTransId="{CB1479E5-79C3-4247-9CB6-98664D05AA5C}" sibTransId="{1665BB74-3018-4EEE-8C94-49A8CDA0C0C0}"/>
    <dgm:cxn modelId="{EF265FB1-459F-4A85-9DEF-8FD776D00B8C}" type="presParOf" srcId="{8EEEE690-CE2C-4E23-A74D-62E7B676550B}" destId="{CB7305EA-D7B5-42E5-AF27-151BD88BDFF3}" srcOrd="0" destOrd="0" presId="urn:microsoft.com/office/officeart/2005/8/layout/process2"/>
    <dgm:cxn modelId="{7DBADB09-3D40-4168-9276-76235149D14C}" type="presParOf" srcId="{8EEEE690-CE2C-4E23-A74D-62E7B676550B}" destId="{6F19C996-FE9B-4F48-8BB4-FB7FEEDF63C2}" srcOrd="1" destOrd="0" presId="urn:microsoft.com/office/officeart/2005/8/layout/process2"/>
    <dgm:cxn modelId="{77B09153-C70B-49F1-8591-C145F5A0B260}" type="presParOf" srcId="{6F19C996-FE9B-4F48-8BB4-FB7FEEDF63C2}" destId="{E3EA38C7-EC0E-445B-8350-2759932646BE}" srcOrd="0" destOrd="0" presId="urn:microsoft.com/office/officeart/2005/8/layout/process2"/>
    <dgm:cxn modelId="{B192A14F-BC00-473B-A0D1-B998EE393FCE}" type="presParOf" srcId="{8EEEE690-CE2C-4E23-A74D-62E7B676550B}" destId="{2DC55D42-9FBD-4007-B918-7FE2DE834A4F}" srcOrd="2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78B2D68-D9A0-45FA-A8F2-1DA30111519B}" type="doc">
      <dgm:prSet loTypeId="urn:microsoft.com/office/officeart/2005/8/layout/process2" loCatId="process" qsTypeId="urn:microsoft.com/office/officeart/2005/8/quickstyle/simple5" qsCatId="simple" csTypeId="urn:microsoft.com/office/officeart/2005/8/colors/accent1_5" csCatId="accent1" phldr="1"/>
      <dgm:spPr/>
    </dgm:pt>
    <dgm:pt modelId="{4E96429B-F345-4DFA-A353-70C3E954BE0F}">
      <dgm:prSet phldrT="[Текст]"/>
      <dgm:spPr/>
      <dgm:t>
        <a:bodyPr/>
        <a:lstStyle/>
        <a:p>
          <a:r>
            <a:rPr lang="uk-UA" dirty="0" smtClean="0"/>
            <a:t>Методичні вказівки для екзаменаційного контролю</a:t>
          </a:r>
          <a:endParaRPr lang="ru-RU" dirty="0"/>
        </a:p>
      </dgm:t>
    </dgm:pt>
    <dgm:pt modelId="{A18DFFFA-5EEE-40FE-A96F-B8DEE2D18DD6}" type="parTrans" cxnId="{25439C59-603C-43BB-A0C5-038D04BBE269}">
      <dgm:prSet/>
      <dgm:spPr/>
      <dgm:t>
        <a:bodyPr/>
        <a:lstStyle/>
        <a:p>
          <a:endParaRPr lang="ru-RU"/>
        </a:p>
      </dgm:t>
    </dgm:pt>
    <dgm:pt modelId="{CF40AB7A-EC8F-4FCF-9E2F-82CC6F6D0D11}" type="sibTrans" cxnId="{25439C59-603C-43BB-A0C5-038D04BBE269}">
      <dgm:prSet/>
      <dgm:spPr/>
      <dgm:t>
        <a:bodyPr/>
        <a:lstStyle/>
        <a:p>
          <a:endParaRPr lang="ru-RU"/>
        </a:p>
      </dgm:t>
    </dgm:pt>
    <dgm:pt modelId="{362627D7-3064-48D8-915A-B0B9E3625123}">
      <dgm:prSet phldrT="[Текст]"/>
      <dgm:spPr/>
      <dgm:t>
        <a:bodyPr/>
        <a:lstStyle/>
        <a:p>
          <a:r>
            <a:rPr lang="uk-UA" dirty="0" smtClean="0"/>
            <a:t>Методичні вказівки до тематичної самостійної роботи</a:t>
          </a:r>
          <a:endParaRPr lang="ru-RU" dirty="0"/>
        </a:p>
      </dgm:t>
    </dgm:pt>
    <dgm:pt modelId="{CB1479E5-79C3-4247-9CB6-98664D05AA5C}" type="parTrans" cxnId="{3DC9B5E8-5F3A-4D55-A2F5-4B85F3DC7098}">
      <dgm:prSet/>
      <dgm:spPr/>
      <dgm:t>
        <a:bodyPr/>
        <a:lstStyle/>
        <a:p>
          <a:endParaRPr lang="ru-RU"/>
        </a:p>
      </dgm:t>
    </dgm:pt>
    <dgm:pt modelId="{1665BB74-3018-4EEE-8C94-49A8CDA0C0C0}" type="sibTrans" cxnId="{3DC9B5E8-5F3A-4D55-A2F5-4B85F3DC7098}">
      <dgm:prSet/>
      <dgm:spPr/>
      <dgm:t>
        <a:bodyPr/>
        <a:lstStyle/>
        <a:p>
          <a:endParaRPr lang="ru-RU"/>
        </a:p>
      </dgm:t>
    </dgm:pt>
    <dgm:pt modelId="{30BC5868-AA91-4DF8-9FAE-FC1BA471599F}">
      <dgm:prSet phldrT="[Текст]"/>
      <dgm:spPr/>
      <dgm:t>
        <a:bodyPr/>
        <a:lstStyle/>
        <a:p>
          <a:r>
            <a:rPr lang="uk-UA" dirty="0" smtClean="0"/>
            <a:t>Пакет екзаменаційних білет для підсумкового контролю знань </a:t>
          </a:r>
          <a:endParaRPr lang="ru-RU" dirty="0"/>
        </a:p>
      </dgm:t>
    </dgm:pt>
    <dgm:pt modelId="{B74FFCB3-B198-4CF0-8A3E-91CB549F0340}" type="parTrans" cxnId="{FC0DDC0E-3C06-46F0-85C6-3EA336C558F3}">
      <dgm:prSet/>
      <dgm:spPr/>
      <dgm:t>
        <a:bodyPr/>
        <a:lstStyle/>
        <a:p>
          <a:endParaRPr lang="ru-RU"/>
        </a:p>
      </dgm:t>
    </dgm:pt>
    <dgm:pt modelId="{93A39168-4D27-4761-9E84-0EFC0D8553BF}" type="sibTrans" cxnId="{FC0DDC0E-3C06-46F0-85C6-3EA336C558F3}">
      <dgm:prSet/>
      <dgm:spPr/>
      <dgm:t>
        <a:bodyPr/>
        <a:lstStyle/>
        <a:p>
          <a:endParaRPr lang="ru-RU"/>
        </a:p>
      </dgm:t>
    </dgm:pt>
    <dgm:pt modelId="{6FCE5D88-355F-4EF2-9C3E-1507D87FC214}">
      <dgm:prSet/>
      <dgm:spPr/>
      <dgm:t>
        <a:bodyPr/>
        <a:lstStyle/>
        <a:p>
          <a:r>
            <a:rPr lang="uk-UA" dirty="0" smtClean="0"/>
            <a:t>Презентації лекцій</a:t>
          </a:r>
          <a:endParaRPr lang="ru-RU" dirty="0"/>
        </a:p>
      </dgm:t>
    </dgm:pt>
    <dgm:pt modelId="{07E4877D-8327-4B40-B081-F28D2C4571CF}" type="parTrans" cxnId="{92C1CC8C-710E-4C58-B3DC-FF9AE3417A29}">
      <dgm:prSet/>
      <dgm:spPr/>
      <dgm:t>
        <a:bodyPr/>
        <a:lstStyle/>
        <a:p>
          <a:endParaRPr lang="ru-RU"/>
        </a:p>
      </dgm:t>
    </dgm:pt>
    <dgm:pt modelId="{E358F71F-5AC0-4F77-AD1B-41804D09D808}" type="sibTrans" cxnId="{92C1CC8C-710E-4C58-B3DC-FF9AE3417A29}">
      <dgm:prSet/>
      <dgm:spPr/>
      <dgm:t>
        <a:bodyPr/>
        <a:lstStyle/>
        <a:p>
          <a:endParaRPr lang="ru-RU"/>
        </a:p>
      </dgm:t>
    </dgm:pt>
    <dgm:pt modelId="{8EEEE690-CE2C-4E23-A74D-62E7B676550B}" type="pres">
      <dgm:prSet presAssocID="{078B2D68-D9A0-45FA-A8F2-1DA30111519B}" presName="linearFlow" presStyleCnt="0">
        <dgm:presLayoutVars>
          <dgm:resizeHandles val="exact"/>
        </dgm:presLayoutVars>
      </dgm:prSet>
      <dgm:spPr/>
    </dgm:pt>
    <dgm:pt modelId="{CB7305EA-D7B5-42E5-AF27-151BD88BDFF3}" type="pres">
      <dgm:prSet presAssocID="{4E96429B-F345-4DFA-A353-70C3E954BE0F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19C996-FE9B-4F48-8BB4-FB7FEEDF63C2}" type="pres">
      <dgm:prSet presAssocID="{CF40AB7A-EC8F-4FCF-9E2F-82CC6F6D0D11}" presName="sibTrans" presStyleLbl="sibTrans2D1" presStyleIdx="0" presStyleCnt="3"/>
      <dgm:spPr/>
      <dgm:t>
        <a:bodyPr/>
        <a:lstStyle/>
        <a:p>
          <a:endParaRPr lang="ru-RU"/>
        </a:p>
      </dgm:t>
    </dgm:pt>
    <dgm:pt modelId="{E3EA38C7-EC0E-445B-8350-2759932646BE}" type="pres">
      <dgm:prSet presAssocID="{CF40AB7A-EC8F-4FCF-9E2F-82CC6F6D0D11}" presName="connectorText" presStyleLbl="sibTrans2D1" presStyleIdx="0" presStyleCnt="3"/>
      <dgm:spPr/>
      <dgm:t>
        <a:bodyPr/>
        <a:lstStyle/>
        <a:p>
          <a:endParaRPr lang="ru-RU"/>
        </a:p>
      </dgm:t>
    </dgm:pt>
    <dgm:pt modelId="{2DC55D42-9FBD-4007-B918-7FE2DE834A4F}" type="pres">
      <dgm:prSet presAssocID="{362627D7-3064-48D8-915A-B0B9E3625123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2C8E72-1BA1-4C3E-9079-17E2963A1428}" type="pres">
      <dgm:prSet presAssocID="{1665BB74-3018-4EEE-8C94-49A8CDA0C0C0}" presName="sibTrans" presStyleLbl="sibTrans2D1" presStyleIdx="1" presStyleCnt="3"/>
      <dgm:spPr/>
      <dgm:t>
        <a:bodyPr/>
        <a:lstStyle/>
        <a:p>
          <a:endParaRPr lang="ru-RU"/>
        </a:p>
      </dgm:t>
    </dgm:pt>
    <dgm:pt modelId="{9D8C9A15-BA02-4DD4-95A0-6FD4FB3E2DF2}" type="pres">
      <dgm:prSet presAssocID="{1665BB74-3018-4EEE-8C94-49A8CDA0C0C0}" presName="connectorText" presStyleLbl="sibTrans2D1" presStyleIdx="1" presStyleCnt="3"/>
      <dgm:spPr/>
      <dgm:t>
        <a:bodyPr/>
        <a:lstStyle/>
        <a:p>
          <a:endParaRPr lang="ru-RU"/>
        </a:p>
      </dgm:t>
    </dgm:pt>
    <dgm:pt modelId="{95B72BFC-7168-4E2C-85F3-C2F14D75186E}" type="pres">
      <dgm:prSet presAssocID="{6FCE5D88-355F-4EF2-9C3E-1507D87FC214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DFA0CE-D29D-49BA-B4F0-8A1BA8792D60}" type="pres">
      <dgm:prSet presAssocID="{E358F71F-5AC0-4F77-AD1B-41804D09D808}" presName="sibTrans" presStyleLbl="sibTrans2D1" presStyleIdx="2" presStyleCnt="3"/>
      <dgm:spPr/>
      <dgm:t>
        <a:bodyPr/>
        <a:lstStyle/>
        <a:p>
          <a:endParaRPr lang="ru-RU"/>
        </a:p>
      </dgm:t>
    </dgm:pt>
    <dgm:pt modelId="{C7DB4C8C-2A18-46F1-9D47-F8E97346FC8F}" type="pres">
      <dgm:prSet presAssocID="{E358F71F-5AC0-4F77-AD1B-41804D09D808}" presName="connectorText" presStyleLbl="sibTrans2D1" presStyleIdx="2" presStyleCnt="3"/>
      <dgm:spPr/>
      <dgm:t>
        <a:bodyPr/>
        <a:lstStyle/>
        <a:p>
          <a:endParaRPr lang="ru-RU"/>
        </a:p>
      </dgm:t>
    </dgm:pt>
    <dgm:pt modelId="{A08918AD-1072-43CB-806B-DC5C97765EC0}" type="pres">
      <dgm:prSet presAssocID="{30BC5868-AA91-4DF8-9FAE-FC1BA471599F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384E4EF-BD44-49B2-B6CF-F92EA519C473}" type="presOf" srcId="{1665BB74-3018-4EEE-8C94-49A8CDA0C0C0}" destId="{9D8C9A15-BA02-4DD4-95A0-6FD4FB3E2DF2}" srcOrd="1" destOrd="0" presId="urn:microsoft.com/office/officeart/2005/8/layout/process2"/>
    <dgm:cxn modelId="{3AEF668F-D6A3-4A47-BD28-1C6F35C3A955}" type="presOf" srcId="{E358F71F-5AC0-4F77-AD1B-41804D09D808}" destId="{C7DB4C8C-2A18-46F1-9D47-F8E97346FC8F}" srcOrd="1" destOrd="0" presId="urn:microsoft.com/office/officeart/2005/8/layout/process2"/>
    <dgm:cxn modelId="{FC3D75CD-E8BF-4906-A294-403AA2AAABC9}" type="presOf" srcId="{078B2D68-D9A0-45FA-A8F2-1DA30111519B}" destId="{8EEEE690-CE2C-4E23-A74D-62E7B676550B}" srcOrd="0" destOrd="0" presId="urn:microsoft.com/office/officeart/2005/8/layout/process2"/>
    <dgm:cxn modelId="{25439C59-603C-43BB-A0C5-038D04BBE269}" srcId="{078B2D68-D9A0-45FA-A8F2-1DA30111519B}" destId="{4E96429B-F345-4DFA-A353-70C3E954BE0F}" srcOrd="0" destOrd="0" parTransId="{A18DFFFA-5EEE-40FE-A96F-B8DEE2D18DD6}" sibTransId="{CF40AB7A-EC8F-4FCF-9E2F-82CC6F6D0D11}"/>
    <dgm:cxn modelId="{2F8D5274-D128-48EA-A9E8-91A36760E5C1}" type="presOf" srcId="{30BC5868-AA91-4DF8-9FAE-FC1BA471599F}" destId="{A08918AD-1072-43CB-806B-DC5C97765EC0}" srcOrd="0" destOrd="0" presId="urn:microsoft.com/office/officeart/2005/8/layout/process2"/>
    <dgm:cxn modelId="{3DC9B5E8-5F3A-4D55-A2F5-4B85F3DC7098}" srcId="{078B2D68-D9A0-45FA-A8F2-1DA30111519B}" destId="{362627D7-3064-48D8-915A-B0B9E3625123}" srcOrd="1" destOrd="0" parTransId="{CB1479E5-79C3-4247-9CB6-98664D05AA5C}" sibTransId="{1665BB74-3018-4EEE-8C94-49A8CDA0C0C0}"/>
    <dgm:cxn modelId="{908A5EC8-8A0E-41BF-BEA9-17FCD5F9FFC8}" type="presOf" srcId="{362627D7-3064-48D8-915A-B0B9E3625123}" destId="{2DC55D42-9FBD-4007-B918-7FE2DE834A4F}" srcOrd="0" destOrd="0" presId="urn:microsoft.com/office/officeart/2005/8/layout/process2"/>
    <dgm:cxn modelId="{7066FE99-4147-415B-A6F7-F7DC84270992}" type="presOf" srcId="{4E96429B-F345-4DFA-A353-70C3E954BE0F}" destId="{CB7305EA-D7B5-42E5-AF27-151BD88BDFF3}" srcOrd="0" destOrd="0" presId="urn:microsoft.com/office/officeart/2005/8/layout/process2"/>
    <dgm:cxn modelId="{FC0DDC0E-3C06-46F0-85C6-3EA336C558F3}" srcId="{078B2D68-D9A0-45FA-A8F2-1DA30111519B}" destId="{30BC5868-AA91-4DF8-9FAE-FC1BA471599F}" srcOrd="3" destOrd="0" parTransId="{B74FFCB3-B198-4CF0-8A3E-91CB549F0340}" sibTransId="{93A39168-4D27-4761-9E84-0EFC0D8553BF}"/>
    <dgm:cxn modelId="{1E7F9EF4-00B4-48E5-9A91-F60A732F82CD}" type="presOf" srcId="{CF40AB7A-EC8F-4FCF-9E2F-82CC6F6D0D11}" destId="{E3EA38C7-EC0E-445B-8350-2759932646BE}" srcOrd="1" destOrd="0" presId="urn:microsoft.com/office/officeart/2005/8/layout/process2"/>
    <dgm:cxn modelId="{92C1CC8C-710E-4C58-B3DC-FF9AE3417A29}" srcId="{078B2D68-D9A0-45FA-A8F2-1DA30111519B}" destId="{6FCE5D88-355F-4EF2-9C3E-1507D87FC214}" srcOrd="2" destOrd="0" parTransId="{07E4877D-8327-4B40-B081-F28D2C4571CF}" sibTransId="{E358F71F-5AC0-4F77-AD1B-41804D09D808}"/>
    <dgm:cxn modelId="{58E5B385-ACFE-4359-8623-D20F6A7C68BC}" type="presOf" srcId="{6FCE5D88-355F-4EF2-9C3E-1507D87FC214}" destId="{95B72BFC-7168-4E2C-85F3-C2F14D75186E}" srcOrd="0" destOrd="0" presId="urn:microsoft.com/office/officeart/2005/8/layout/process2"/>
    <dgm:cxn modelId="{03EE588A-810A-4ACF-82BA-22D2E08C2CA8}" type="presOf" srcId="{1665BB74-3018-4EEE-8C94-49A8CDA0C0C0}" destId="{2C2C8E72-1BA1-4C3E-9079-17E2963A1428}" srcOrd="0" destOrd="0" presId="urn:microsoft.com/office/officeart/2005/8/layout/process2"/>
    <dgm:cxn modelId="{2275B51A-F998-4395-8A09-228F6514819C}" type="presOf" srcId="{E358F71F-5AC0-4F77-AD1B-41804D09D808}" destId="{ABDFA0CE-D29D-49BA-B4F0-8A1BA8792D60}" srcOrd="0" destOrd="0" presId="urn:microsoft.com/office/officeart/2005/8/layout/process2"/>
    <dgm:cxn modelId="{12FBD74F-B4D9-4E0F-8100-73FF0749D92D}" type="presOf" srcId="{CF40AB7A-EC8F-4FCF-9E2F-82CC6F6D0D11}" destId="{6F19C996-FE9B-4F48-8BB4-FB7FEEDF63C2}" srcOrd="0" destOrd="0" presId="urn:microsoft.com/office/officeart/2005/8/layout/process2"/>
    <dgm:cxn modelId="{EF265FB1-459F-4A85-9DEF-8FD776D00B8C}" type="presParOf" srcId="{8EEEE690-CE2C-4E23-A74D-62E7B676550B}" destId="{CB7305EA-D7B5-42E5-AF27-151BD88BDFF3}" srcOrd="0" destOrd="0" presId="urn:microsoft.com/office/officeart/2005/8/layout/process2"/>
    <dgm:cxn modelId="{7DBADB09-3D40-4168-9276-76235149D14C}" type="presParOf" srcId="{8EEEE690-CE2C-4E23-A74D-62E7B676550B}" destId="{6F19C996-FE9B-4F48-8BB4-FB7FEEDF63C2}" srcOrd="1" destOrd="0" presId="urn:microsoft.com/office/officeart/2005/8/layout/process2"/>
    <dgm:cxn modelId="{77B09153-C70B-49F1-8591-C145F5A0B260}" type="presParOf" srcId="{6F19C996-FE9B-4F48-8BB4-FB7FEEDF63C2}" destId="{E3EA38C7-EC0E-445B-8350-2759932646BE}" srcOrd="0" destOrd="0" presId="urn:microsoft.com/office/officeart/2005/8/layout/process2"/>
    <dgm:cxn modelId="{B192A14F-BC00-473B-A0D1-B998EE393FCE}" type="presParOf" srcId="{8EEEE690-CE2C-4E23-A74D-62E7B676550B}" destId="{2DC55D42-9FBD-4007-B918-7FE2DE834A4F}" srcOrd="2" destOrd="0" presId="urn:microsoft.com/office/officeart/2005/8/layout/process2"/>
    <dgm:cxn modelId="{8B3E8AD1-DBB6-415B-BD37-A59A30503BA3}" type="presParOf" srcId="{8EEEE690-CE2C-4E23-A74D-62E7B676550B}" destId="{2C2C8E72-1BA1-4C3E-9079-17E2963A1428}" srcOrd="3" destOrd="0" presId="urn:microsoft.com/office/officeart/2005/8/layout/process2"/>
    <dgm:cxn modelId="{AA3D68B1-0620-4950-894C-618D1D8D1891}" type="presParOf" srcId="{2C2C8E72-1BA1-4C3E-9079-17E2963A1428}" destId="{9D8C9A15-BA02-4DD4-95A0-6FD4FB3E2DF2}" srcOrd="0" destOrd="0" presId="urn:microsoft.com/office/officeart/2005/8/layout/process2"/>
    <dgm:cxn modelId="{E67083B7-6D19-47D2-8C0F-677E9FCB0629}" type="presParOf" srcId="{8EEEE690-CE2C-4E23-A74D-62E7B676550B}" destId="{95B72BFC-7168-4E2C-85F3-C2F14D75186E}" srcOrd="4" destOrd="0" presId="urn:microsoft.com/office/officeart/2005/8/layout/process2"/>
    <dgm:cxn modelId="{63E35A9F-1AB8-4F0E-968C-E0545C6B5A97}" type="presParOf" srcId="{8EEEE690-CE2C-4E23-A74D-62E7B676550B}" destId="{ABDFA0CE-D29D-49BA-B4F0-8A1BA8792D60}" srcOrd="5" destOrd="0" presId="urn:microsoft.com/office/officeart/2005/8/layout/process2"/>
    <dgm:cxn modelId="{A2E13CC1-DF2B-4C3B-9FAB-19A334F6B0A6}" type="presParOf" srcId="{ABDFA0CE-D29D-49BA-B4F0-8A1BA8792D60}" destId="{C7DB4C8C-2A18-46F1-9D47-F8E97346FC8F}" srcOrd="0" destOrd="0" presId="urn:microsoft.com/office/officeart/2005/8/layout/process2"/>
    <dgm:cxn modelId="{802DB6EB-8883-4944-BD5A-9733405A63E5}" type="presParOf" srcId="{8EEEE690-CE2C-4E23-A74D-62E7B676550B}" destId="{A08918AD-1072-43CB-806B-DC5C97765EC0}" srcOrd="6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B7305EA-D7B5-42E5-AF27-151BD88BDFF3}">
      <dsp:nvSpPr>
        <dsp:cNvPr id="0" name=""/>
        <dsp:cNvSpPr/>
      </dsp:nvSpPr>
      <dsp:spPr>
        <a:xfrm>
          <a:off x="1798444" y="35583"/>
          <a:ext cx="2449291" cy="136071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alpha val="9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kern="1200" dirty="0" smtClean="0"/>
            <a:t>Робоча програма</a:t>
          </a:r>
          <a:endParaRPr lang="ru-RU" sz="2100" kern="1200" dirty="0"/>
        </a:p>
      </dsp:txBody>
      <dsp:txXfrm>
        <a:off x="1838298" y="75437"/>
        <a:ext cx="2369583" cy="1281009"/>
      </dsp:txXfrm>
    </dsp:sp>
    <dsp:sp modelId="{6F19C996-FE9B-4F48-8BB4-FB7FEEDF63C2}">
      <dsp:nvSpPr>
        <dsp:cNvPr id="0" name=""/>
        <dsp:cNvSpPr/>
      </dsp:nvSpPr>
      <dsp:spPr>
        <a:xfrm rot="5445206">
          <a:off x="2767933" y="1412734"/>
          <a:ext cx="483935" cy="612322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shade val="9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9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9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/>
        </a:p>
      </dsp:txBody>
      <dsp:txXfrm rot="-5400000">
        <a:off x="2827159" y="1476933"/>
        <a:ext cx="367394" cy="338755"/>
      </dsp:txXfrm>
    </dsp:sp>
    <dsp:sp modelId="{2DC55D42-9FBD-4007-B918-7FE2DE834A4F}">
      <dsp:nvSpPr>
        <dsp:cNvPr id="0" name=""/>
        <dsp:cNvSpPr/>
      </dsp:nvSpPr>
      <dsp:spPr>
        <a:xfrm>
          <a:off x="1772065" y="2041491"/>
          <a:ext cx="2449291" cy="136071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40000"/>
                <a:satMod val="103000"/>
                <a:lumMod val="102000"/>
                <a:tint val="94000"/>
              </a:schemeClr>
            </a:gs>
            <a:gs pos="50000">
              <a:schemeClr val="accent1">
                <a:alpha val="90000"/>
                <a:hueOff val="0"/>
                <a:satOff val="0"/>
                <a:lumOff val="0"/>
                <a:alphaOff val="-40000"/>
                <a:satMod val="110000"/>
                <a:lumMod val="100000"/>
                <a:shade val="1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4000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kern="1200" dirty="0" smtClean="0"/>
            <a:t>Методичні вказівки до лабораторних занять</a:t>
          </a:r>
          <a:endParaRPr lang="ru-RU" sz="2100" kern="1200" dirty="0"/>
        </a:p>
      </dsp:txBody>
      <dsp:txXfrm>
        <a:off x="1811919" y="2081345"/>
        <a:ext cx="2369583" cy="128100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B7305EA-D7B5-42E5-AF27-151BD88BDFF3}">
      <dsp:nvSpPr>
        <dsp:cNvPr id="0" name=""/>
        <dsp:cNvSpPr/>
      </dsp:nvSpPr>
      <dsp:spPr>
        <a:xfrm>
          <a:off x="3898349" y="2859"/>
          <a:ext cx="2718901" cy="106362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alpha val="9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/>
            <a:t>Методичні вказівки для екзаменаційного контролю</a:t>
          </a:r>
          <a:endParaRPr lang="ru-RU" sz="1800" kern="1200" dirty="0"/>
        </a:p>
      </dsp:txBody>
      <dsp:txXfrm>
        <a:off x="3929502" y="34012"/>
        <a:ext cx="2656595" cy="1001322"/>
      </dsp:txXfrm>
    </dsp:sp>
    <dsp:sp modelId="{6F19C996-FE9B-4F48-8BB4-FB7FEEDF63C2}">
      <dsp:nvSpPr>
        <dsp:cNvPr id="0" name=""/>
        <dsp:cNvSpPr/>
      </dsp:nvSpPr>
      <dsp:spPr>
        <a:xfrm rot="5400000">
          <a:off x="5058369" y="1093078"/>
          <a:ext cx="398860" cy="478632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shade val="9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9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9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/>
        </a:p>
      </dsp:txBody>
      <dsp:txXfrm rot="-5400000">
        <a:off x="5114209" y="1132964"/>
        <a:ext cx="287180" cy="279202"/>
      </dsp:txXfrm>
    </dsp:sp>
    <dsp:sp modelId="{2DC55D42-9FBD-4007-B918-7FE2DE834A4F}">
      <dsp:nvSpPr>
        <dsp:cNvPr id="0" name=""/>
        <dsp:cNvSpPr/>
      </dsp:nvSpPr>
      <dsp:spPr>
        <a:xfrm>
          <a:off x="3898349" y="1598302"/>
          <a:ext cx="2718901" cy="106362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13333"/>
                <a:satMod val="103000"/>
                <a:lumMod val="102000"/>
                <a:tint val="94000"/>
              </a:schemeClr>
            </a:gs>
            <a:gs pos="50000">
              <a:schemeClr val="accent1">
                <a:alpha val="90000"/>
                <a:hueOff val="0"/>
                <a:satOff val="0"/>
                <a:lumOff val="0"/>
                <a:alphaOff val="-13333"/>
                <a:satMod val="110000"/>
                <a:lumMod val="100000"/>
                <a:shade val="1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13333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/>
            <a:t>Методичні вказівки до тематичної самостійної роботи</a:t>
          </a:r>
          <a:endParaRPr lang="ru-RU" sz="1800" kern="1200" dirty="0"/>
        </a:p>
      </dsp:txBody>
      <dsp:txXfrm>
        <a:off x="3929502" y="1629455"/>
        <a:ext cx="2656595" cy="1001322"/>
      </dsp:txXfrm>
    </dsp:sp>
    <dsp:sp modelId="{2C2C8E72-1BA1-4C3E-9079-17E2963A1428}">
      <dsp:nvSpPr>
        <dsp:cNvPr id="0" name=""/>
        <dsp:cNvSpPr/>
      </dsp:nvSpPr>
      <dsp:spPr>
        <a:xfrm rot="5400000">
          <a:off x="5058369" y="2688522"/>
          <a:ext cx="398860" cy="478632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shade val="90000"/>
                <a:hueOff val="175458"/>
                <a:satOff val="-1607"/>
                <a:lumOff val="1387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90000"/>
                <a:hueOff val="175458"/>
                <a:satOff val="-1607"/>
                <a:lumOff val="1387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90000"/>
                <a:hueOff val="175458"/>
                <a:satOff val="-1607"/>
                <a:lumOff val="1387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/>
        </a:p>
      </dsp:txBody>
      <dsp:txXfrm rot="-5400000">
        <a:off x="5114209" y="2728408"/>
        <a:ext cx="287180" cy="279202"/>
      </dsp:txXfrm>
    </dsp:sp>
    <dsp:sp modelId="{95B72BFC-7168-4E2C-85F3-C2F14D75186E}">
      <dsp:nvSpPr>
        <dsp:cNvPr id="0" name=""/>
        <dsp:cNvSpPr/>
      </dsp:nvSpPr>
      <dsp:spPr>
        <a:xfrm>
          <a:off x="3898349" y="3193745"/>
          <a:ext cx="2718901" cy="106362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26667"/>
                <a:satMod val="103000"/>
                <a:lumMod val="102000"/>
                <a:tint val="94000"/>
              </a:schemeClr>
            </a:gs>
            <a:gs pos="50000">
              <a:schemeClr val="accent1">
                <a:alpha val="90000"/>
                <a:hueOff val="0"/>
                <a:satOff val="0"/>
                <a:lumOff val="0"/>
                <a:alphaOff val="-26667"/>
                <a:satMod val="110000"/>
                <a:lumMod val="100000"/>
                <a:shade val="1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26667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/>
            <a:t>Презентації лекцій</a:t>
          </a:r>
          <a:endParaRPr lang="ru-RU" sz="1800" kern="1200" dirty="0"/>
        </a:p>
      </dsp:txBody>
      <dsp:txXfrm>
        <a:off x="3929502" y="3224898"/>
        <a:ext cx="2656595" cy="1001322"/>
      </dsp:txXfrm>
    </dsp:sp>
    <dsp:sp modelId="{ABDFA0CE-D29D-49BA-B4F0-8A1BA8792D60}">
      <dsp:nvSpPr>
        <dsp:cNvPr id="0" name=""/>
        <dsp:cNvSpPr/>
      </dsp:nvSpPr>
      <dsp:spPr>
        <a:xfrm rot="5400000">
          <a:off x="5058369" y="4283965"/>
          <a:ext cx="398860" cy="478632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shade val="90000"/>
                <a:hueOff val="350915"/>
                <a:satOff val="-3215"/>
                <a:lumOff val="2775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90000"/>
                <a:hueOff val="350915"/>
                <a:satOff val="-3215"/>
                <a:lumOff val="2775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90000"/>
                <a:hueOff val="350915"/>
                <a:satOff val="-3215"/>
                <a:lumOff val="2775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/>
        </a:p>
      </dsp:txBody>
      <dsp:txXfrm rot="-5400000">
        <a:off x="5114209" y="4323851"/>
        <a:ext cx="287180" cy="279202"/>
      </dsp:txXfrm>
    </dsp:sp>
    <dsp:sp modelId="{A08918AD-1072-43CB-806B-DC5C97765EC0}">
      <dsp:nvSpPr>
        <dsp:cNvPr id="0" name=""/>
        <dsp:cNvSpPr/>
      </dsp:nvSpPr>
      <dsp:spPr>
        <a:xfrm>
          <a:off x="3898349" y="4789188"/>
          <a:ext cx="2718901" cy="106362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40000"/>
                <a:satMod val="103000"/>
                <a:lumMod val="102000"/>
                <a:tint val="94000"/>
              </a:schemeClr>
            </a:gs>
            <a:gs pos="50000">
              <a:schemeClr val="accent1">
                <a:alpha val="90000"/>
                <a:hueOff val="0"/>
                <a:satOff val="0"/>
                <a:lumOff val="0"/>
                <a:alphaOff val="-40000"/>
                <a:satMod val="110000"/>
                <a:lumMod val="100000"/>
                <a:shade val="1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4000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/>
            <a:t>Пакет екзаменаційних білет для підсумкового контролю знань </a:t>
          </a:r>
          <a:endParaRPr lang="ru-RU" sz="1800" kern="1200" dirty="0"/>
        </a:p>
      </dsp:txBody>
      <dsp:txXfrm>
        <a:off x="3929502" y="4820341"/>
        <a:ext cx="2656595" cy="100132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50" y="3521076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C0ECF-FA30-4D4E-9298-C45F024F7665}" type="datetimeFigureOut">
              <a:rPr lang="ru-RU" smtClean="0"/>
              <a:t>29.05.2022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D4008-32E3-43FA-869B-EF25E9B9C5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56717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C0ECF-FA30-4D4E-9298-C45F024F7665}" type="datetimeFigureOut">
              <a:rPr lang="ru-RU" smtClean="0"/>
              <a:t>29.05.2022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D4008-32E3-43FA-869B-EF25E9B9C5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96094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C0ECF-FA30-4D4E-9298-C45F024F7665}" type="datetimeFigureOut">
              <a:rPr lang="ru-RU" smtClean="0"/>
              <a:t>29.05.2022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D4008-32E3-43FA-869B-EF25E9B9C5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55422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C0ECF-FA30-4D4E-9298-C45F024F7665}" type="datetimeFigureOut">
              <a:rPr lang="ru-RU" smtClean="0"/>
              <a:t>29.05.2022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D4008-32E3-43FA-869B-EF25E9B9C5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9703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C0ECF-FA30-4D4E-9298-C45F024F7665}" type="datetimeFigureOut">
              <a:rPr lang="ru-RU" smtClean="0"/>
              <a:t>29.05.2022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D4008-32E3-43FA-869B-EF25E9B9C5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36205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C0ECF-FA30-4D4E-9298-C45F024F7665}" type="datetimeFigureOut">
              <a:rPr lang="ru-RU" smtClean="0"/>
              <a:t>29.05.2022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D4008-32E3-43FA-869B-EF25E9B9C5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7363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C0ECF-FA30-4D4E-9298-C45F024F7665}" type="datetimeFigureOut">
              <a:rPr lang="ru-RU" smtClean="0"/>
              <a:t>29.05.2022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D4008-32E3-43FA-869B-EF25E9B9C5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45056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C0ECF-FA30-4D4E-9298-C45F024F7665}" type="datetimeFigureOut">
              <a:rPr lang="ru-RU" smtClean="0"/>
              <a:t>29.05.2022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D4008-32E3-43FA-869B-EF25E9B9C5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73483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C0ECF-FA30-4D4E-9298-C45F024F7665}" type="datetimeFigureOut">
              <a:rPr lang="ru-RU" smtClean="0"/>
              <a:t>29.05.2022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D4008-32E3-43FA-869B-EF25E9B9C5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92466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C0ECF-FA30-4D4E-9298-C45F024F7665}" type="datetimeFigureOut">
              <a:rPr lang="ru-RU" smtClean="0"/>
              <a:t>29.05.2022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D4008-32E3-43FA-869B-EF25E9B9C5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72167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C0ECF-FA30-4D4E-9298-C45F024F7665}" type="datetimeFigureOut">
              <a:rPr lang="ru-RU" smtClean="0"/>
              <a:t>29.05.2022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D4008-32E3-43FA-869B-EF25E9B9C5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8594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0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6C0ECF-FA30-4D4E-9298-C45F024F7665}" type="datetimeFigureOut">
              <a:rPr lang="ru-RU" smtClean="0"/>
              <a:t>29.05.2022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AD4008-32E3-43FA-869B-EF25E9B9C5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7229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6700" y="153987"/>
            <a:ext cx="11506200" cy="883505"/>
          </a:xfrm>
        </p:spPr>
        <p:txBody>
          <a:bodyPr>
            <a:noAutofit/>
          </a:bodyPr>
          <a:lstStyle/>
          <a:p>
            <a:r>
              <a:rPr lang="uk-UA" sz="1600" dirty="0" smtClean="0">
                <a:solidFill>
                  <a:srgbClr val="002060"/>
                </a:solidFill>
              </a:rPr>
              <a:t>Львівський національний університет ветеринарної медицини та біотехнологій імені С.З. </a:t>
            </a:r>
            <a:r>
              <a:rPr lang="uk-UA" sz="1600" dirty="0" err="1" smtClean="0">
                <a:solidFill>
                  <a:srgbClr val="002060"/>
                </a:solidFill>
              </a:rPr>
              <a:t>Ґжицького</a:t>
            </a:r>
            <a:endParaRPr lang="uk-UA" sz="1600" dirty="0" smtClean="0">
              <a:solidFill>
                <a:srgbClr val="002060"/>
              </a:solidFill>
            </a:endParaRPr>
          </a:p>
          <a:p>
            <a:r>
              <a:rPr lang="uk-UA" sz="1600" dirty="0" smtClean="0">
                <a:solidFill>
                  <a:srgbClr val="002060"/>
                </a:solidFill>
              </a:rPr>
              <a:t>Кафедра нормальної та патологічної морфології і судової ветеринарії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07073" y="2831008"/>
            <a:ext cx="11038599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3200" b="1" dirty="0" smtClean="0">
                <a:solidFill>
                  <a:srgbClr val="FF0000"/>
                </a:solidFill>
              </a:rPr>
              <a:t>Матеріально-технічне та інформаційне забезпечення </a:t>
            </a:r>
          </a:p>
          <a:p>
            <a:pPr algn="ctr"/>
            <a:r>
              <a:rPr lang="uk-UA" sz="3200" b="1" dirty="0" smtClean="0">
                <a:solidFill>
                  <a:srgbClr val="002060"/>
                </a:solidFill>
              </a:rPr>
              <a:t>дисципліни «Анатомія людини»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477168" y="5443834"/>
            <a:ext cx="436850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dirty="0" smtClean="0">
                <a:solidFill>
                  <a:srgbClr val="FF0000"/>
                </a:solidFill>
              </a:rPr>
              <a:t>Відповідальний:</a:t>
            </a:r>
          </a:p>
          <a:p>
            <a:r>
              <a:rPr lang="uk-UA" sz="2000" dirty="0">
                <a:solidFill>
                  <a:srgbClr val="FF0000"/>
                </a:solidFill>
              </a:rPr>
              <a:t>к</a:t>
            </a:r>
            <a:r>
              <a:rPr lang="uk-UA" sz="2000" dirty="0" smtClean="0">
                <a:solidFill>
                  <a:srgbClr val="FF0000"/>
                </a:solidFill>
              </a:rPr>
              <a:t>андидат біологічних наук, доцент</a:t>
            </a:r>
          </a:p>
          <a:p>
            <a:r>
              <a:rPr lang="uk-UA" sz="2000" dirty="0" smtClean="0">
                <a:solidFill>
                  <a:srgbClr val="FF0000"/>
                </a:solidFill>
              </a:rPr>
              <a:t>Федорович Василь Степанович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97431" y="1832371"/>
            <a:ext cx="95157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400" dirty="0" smtClean="0">
                <a:solidFill>
                  <a:srgbClr val="002060"/>
                </a:solidFill>
              </a:rPr>
              <a:t>До акредитації спеціальності </a:t>
            </a:r>
            <a:r>
              <a:rPr lang="uk-UA" sz="2400" dirty="0" smtClean="0">
                <a:solidFill>
                  <a:srgbClr val="002060"/>
                </a:solidFill>
              </a:rPr>
              <a:t>227 «Фізична терапія, </a:t>
            </a:r>
            <a:r>
              <a:rPr lang="uk-UA" sz="2400" dirty="0" err="1" smtClean="0">
                <a:solidFill>
                  <a:srgbClr val="002060"/>
                </a:solidFill>
              </a:rPr>
              <a:t>ерготерапія</a:t>
            </a:r>
            <a:r>
              <a:rPr lang="uk-UA" sz="2400" dirty="0" smtClean="0">
                <a:solidFill>
                  <a:srgbClr val="002060"/>
                </a:solidFill>
              </a:rPr>
              <a:t>»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2656" y="59963"/>
            <a:ext cx="1235437" cy="1235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607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186" y="595800"/>
            <a:ext cx="10059629" cy="5666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06403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186" y="595800"/>
            <a:ext cx="10059628" cy="5666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65331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186" y="595800"/>
            <a:ext cx="10059628" cy="5666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3854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186" y="595800"/>
            <a:ext cx="10059628" cy="5666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34020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596146"/>
            <a:ext cx="10058400" cy="56657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63468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2152" y="436711"/>
            <a:ext cx="3312221" cy="588022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3664" y="436711"/>
            <a:ext cx="3311419" cy="58788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38922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187" y="595800"/>
            <a:ext cx="10059627" cy="5666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8010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187" y="595800"/>
            <a:ext cx="10059627" cy="5666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08873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187" y="595800"/>
            <a:ext cx="10059627" cy="5666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80709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187" y="595800"/>
            <a:ext cx="10059627" cy="5666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9483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08536" y="492503"/>
            <a:ext cx="6676829" cy="1301127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uk-UA" dirty="0" smtClean="0">
                <a:solidFill>
                  <a:srgbClr val="002060"/>
                </a:solidFill>
              </a:rPr>
              <a:t>Практикум для проведення </a:t>
            </a:r>
            <a:br>
              <a:rPr lang="uk-UA" dirty="0" smtClean="0">
                <a:solidFill>
                  <a:srgbClr val="002060"/>
                </a:solidFill>
              </a:rPr>
            </a:br>
            <a:r>
              <a:rPr lang="uk-UA" dirty="0" smtClean="0">
                <a:solidFill>
                  <a:srgbClr val="002060"/>
                </a:solidFill>
              </a:rPr>
              <a:t>лабораторних занять з дисципліни </a:t>
            </a:r>
            <a:br>
              <a:rPr lang="uk-UA" dirty="0" smtClean="0">
                <a:solidFill>
                  <a:srgbClr val="002060"/>
                </a:solidFill>
              </a:rPr>
            </a:br>
            <a:r>
              <a:rPr lang="uk-UA" dirty="0" smtClean="0">
                <a:solidFill>
                  <a:srgbClr val="002060"/>
                </a:solidFill>
              </a:rPr>
              <a:t>«Анатомія людини»</a:t>
            </a:r>
          </a:p>
          <a:p>
            <a:pPr>
              <a:buFont typeface="Wingdings" panose="05000000000000000000" pitchFamily="2" charset="2"/>
              <a:buChar char="q"/>
            </a:pPr>
            <a:endParaRPr lang="uk-UA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4945" y="228389"/>
            <a:ext cx="3247677" cy="182935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4943" y="2399920"/>
            <a:ext cx="3247677" cy="182935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4943" y="4571451"/>
            <a:ext cx="3247677" cy="182935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908537" y="2699045"/>
            <a:ext cx="6676828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uk-UA" sz="2800" dirty="0" smtClean="0">
                <a:solidFill>
                  <a:srgbClr val="002060"/>
                </a:solidFill>
              </a:rPr>
              <a:t>Навчально-діагностична </a:t>
            </a:r>
            <a:br>
              <a:rPr lang="uk-UA" sz="2800" dirty="0" smtClean="0">
                <a:solidFill>
                  <a:srgbClr val="002060"/>
                </a:solidFill>
              </a:rPr>
            </a:br>
            <a:r>
              <a:rPr lang="uk-UA" sz="2800" dirty="0" smtClean="0">
                <a:solidFill>
                  <a:srgbClr val="002060"/>
                </a:solidFill>
              </a:rPr>
              <a:t>лабораторія з морфології</a:t>
            </a:r>
          </a:p>
          <a:p>
            <a:endParaRPr lang="uk-UA" dirty="0" smtClean="0"/>
          </a:p>
        </p:txBody>
      </p:sp>
      <p:sp>
        <p:nvSpPr>
          <p:cNvPr id="8" name="Прямоугольник 7"/>
          <p:cNvSpPr/>
          <p:nvPr/>
        </p:nvSpPr>
        <p:spPr>
          <a:xfrm>
            <a:off x="908536" y="4835566"/>
            <a:ext cx="68178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buFont typeface="Wingdings" panose="05000000000000000000" pitchFamily="2" charset="2"/>
              <a:buChar char="q"/>
            </a:pPr>
            <a:r>
              <a:rPr lang="uk-UA" sz="2800" dirty="0" smtClean="0">
                <a:solidFill>
                  <a:srgbClr val="002060"/>
                </a:solidFill>
              </a:rPr>
              <a:t>Лабораторія електронної мікроскопії</a:t>
            </a:r>
            <a:endParaRPr lang="ru-RU" sz="2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6774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187" y="595800"/>
            <a:ext cx="10059627" cy="5666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33399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187" y="595800"/>
            <a:ext cx="10059627" cy="5666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9530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61294" y="457200"/>
            <a:ext cx="9378462" cy="562707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dirty="0" smtClean="0">
                <a:solidFill>
                  <a:srgbClr val="FF0000"/>
                </a:solidFill>
              </a:rPr>
              <a:t>Для проведення занять на кафедрі нормальної та патологічної морфології є в наявності:</a:t>
            </a:r>
          </a:p>
          <a:p>
            <a:pPr marL="0" indent="0">
              <a:buNone/>
            </a:pPr>
            <a:endParaRPr lang="uk-UA" dirty="0" smtClean="0">
              <a:solidFill>
                <a:srgbClr val="FF0000"/>
              </a:solidFill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uk-UA" dirty="0" smtClean="0">
                <a:solidFill>
                  <a:srgbClr val="002060"/>
                </a:solidFill>
              </a:rPr>
              <a:t>Скелет людини;</a:t>
            </a:r>
          </a:p>
          <a:p>
            <a:pPr>
              <a:buFont typeface="Wingdings" panose="05000000000000000000" pitchFamily="2" charset="2"/>
              <a:buChar char="q"/>
            </a:pPr>
            <a:endParaRPr lang="uk-UA" dirty="0" smtClean="0">
              <a:solidFill>
                <a:srgbClr val="002060"/>
              </a:solidFill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uk-UA" dirty="0" smtClean="0">
                <a:solidFill>
                  <a:srgbClr val="002060"/>
                </a:solidFill>
              </a:rPr>
              <a:t>Набір натуральних препаратів з розділу анатомії «Опорно-руховий апарат»;</a:t>
            </a:r>
          </a:p>
          <a:p>
            <a:pPr>
              <a:buFont typeface="Wingdings" panose="05000000000000000000" pitchFamily="2" charset="2"/>
              <a:buChar char="q"/>
            </a:pPr>
            <a:endParaRPr lang="uk-UA" dirty="0" smtClean="0">
              <a:solidFill>
                <a:srgbClr val="002060"/>
              </a:solidFill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uk-UA" dirty="0">
                <a:solidFill>
                  <a:srgbClr val="002060"/>
                </a:solidFill>
              </a:rPr>
              <a:t>С</a:t>
            </a:r>
            <a:r>
              <a:rPr lang="uk-UA" dirty="0" smtClean="0">
                <a:solidFill>
                  <a:srgbClr val="002060"/>
                </a:solidFill>
              </a:rPr>
              <a:t>ухі та мокрі анатомічні препарати;</a:t>
            </a:r>
          </a:p>
          <a:p>
            <a:pPr>
              <a:buFont typeface="Wingdings" panose="05000000000000000000" pitchFamily="2" charset="2"/>
              <a:buChar char="q"/>
            </a:pPr>
            <a:endParaRPr lang="uk-UA" dirty="0" smtClean="0">
              <a:solidFill>
                <a:srgbClr val="002060"/>
              </a:solidFill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uk-UA" dirty="0" smtClean="0">
                <a:solidFill>
                  <a:srgbClr val="002060"/>
                </a:solidFill>
              </a:rPr>
              <a:t>87 анатомічних таблиць по всіх розділах дисципліни;</a:t>
            </a:r>
          </a:p>
          <a:p>
            <a:pPr>
              <a:buFont typeface="Wingdings" panose="05000000000000000000" pitchFamily="2" charset="2"/>
              <a:buChar char="q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81115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61293" y="800099"/>
            <a:ext cx="10794021" cy="5196255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uk-UA" dirty="0" smtClean="0">
                <a:solidFill>
                  <a:srgbClr val="002060"/>
                </a:solidFill>
              </a:rPr>
              <a:t>Макети, муляжі, стенди-тренажери з дисципліни; </a:t>
            </a:r>
          </a:p>
          <a:p>
            <a:pPr>
              <a:buFont typeface="Wingdings" panose="05000000000000000000" pitchFamily="2" charset="2"/>
              <a:buChar char="q"/>
            </a:pPr>
            <a:endParaRPr lang="uk-UA" dirty="0" smtClean="0">
              <a:solidFill>
                <a:srgbClr val="002060"/>
              </a:solidFill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uk-UA" dirty="0" smtClean="0">
                <a:solidFill>
                  <a:srgbClr val="002060"/>
                </a:solidFill>
              </a:rPr>
              <a:t>Торс людини для вивчення топографії внутрішніх органів;</a:t>
            </a:r>
          </a:p>
          <a:p>
            <a:pPr>
              <a:buFont typeface="Wingdings" panose="05000000000000000000" pitchFamily="2" charset="2"/>
              <a:buChar char="q"/>
            </a:pPr>
            <a:endParaRPr lang="uk-UA" dirty="0" smtClean="0">
              <a:solidFill>
                <a:srgbClr val="002060"/>
              </a:solidFill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uk-UA" dirty="0" smtClean="0">
                <a:solidFill>
                  <a:srgbClr val="002060"/>
                </a:solidFill>
              </a:rPr>
              <a:t>Стаціонарна мультимедійна система для проведення лабораторних і лекційних занять;</a:t>
            </a:r>
          </a:p>
          <a:p>
            <a:pPr marL="0" indent="0">
              <a:buNone/>
            </a:pPr>
            <a:endParaRPr lang="uk-UA" dirty="0" smtClean="0">
              <a:solidFill>
                <a:srgbClr val="002060"/>
              </a:solidFill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uk-UA" dirty="0" smtClean="0">
                <a:solidFill>
                  <a:srgbClr val="002060"/>
                </a:solidFill>
              </a:rPr>
              <a:t>Комп’ютери, ноутбуки, сканер;</a:t>
            </a:r>
          </a:p>
          <a:p>
            <a:pPr>
              <a:buFont typeface="Wingdings" panose="05000000000000000000" pitchFamily="2" charset="2"/>
              <a:buChar char="q"/>
            </a:pPr>
            <a:endParaRPr lang="uk-UA" dirty="0" smtClean="0">
              <a:solidFill>
                <a:srgbClr val="002060"/>
              </a:solidFill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uk-UA" dirty="0" smtClean="0">
                <a:solidFill>
                  <a:srgbClr val="002060"/>
                </a:solidFill>
              </a:rPr>
              <a:t>Ілюстрований медичний словник </a:t>
            </a:r>
            <a:r>
              <a:rPr lang="uk-UA" dirty="0" err="1" smtClean="0">
                <a:solidFill>
                  <a:srgbClr val="002060"/>
                </a:solidFill>
              </a:rPr>
              <a:t>Дорланда</a:t>
            </a:r>
            <a:r>
              <a:rPr lang="uk-UA" dirty="0">
                <a:solidFill>
                  <a:srgbClr val="002060"/>
                </a:solidFill>
              </a:rPr>
              <a:t>;</a:t>
            </a:r>
            <a:endParaRPr lang="uk-UA" dirty="0" smtClean="0">
              <a:solidFill>
                <a:srgbClr val="002060"/>
              </a:solidFill>
            </a:endParaRPr>
          </a:p>
          <a:p>
            <a:pPr>
              <a:buFont typeface="Wingdings" panose="05000000000000000000" pitchFamily="2" charset="2"/>
              <a:buChar char="q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85325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61292" y="677008"/>
            <a:ext cx="10873154" cy="5503985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uk-UA" dirty="0" smtClean="0">
                <a:solidFill>
                  <a:srgbClr val="002060"/>
                </a:solidFill>
              </a:rPr>
              <a:t>15 книг з анатомії людини з серії «</a:t>
            </a:r>
            <a:r>
              <a:rPr lang="en-US" dirty="0" err="1" smtClean="0">
                <a:solidFill>
                  <a:srgbClr val="002060"/>
                </a:solidFill>
              </a:rPr>
              <a:t>Medicae</a:t>
            </a:r>
            <a:r>
              <a:rPr lang="uk-UA" dirty="0" smtClean="0">
                <a:solidFill>
                  <a:srgbClr val="002060"/>
                </a:solidFill>
              </a:rPr>
              <a:t>»; </a:t>
            </a:r>
          </a:p>
          <a:p>
            <a:pPr>
              <a:buFont typeface="Wingdings" panose="05000000000000000000" pitchFamily="2" charset="2"/>
              <a:buChar char="q"/>
            </a:pPr>
            <a:endParaRPr lang="uk-UA" dirty="0" smtClean="0">
              <a:solidFill>
                <a:srgbClr val="002060"/>
              </a:solidFill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uk-UA" dirty="0" smtClean="0">
                <a:solidFill>
                  <a:srgbClr val="002060"/>
                </a:solidFill>
              </a:rPr>
              <a:t>Навчально-методичний комплекс дисципліни, який включає:</a:t>
            </a:r>
          </a:p>
          <a:p>
            <a:pPr>
              <a:buFont typeface="Wingdings" panose="05000000000000000000" pitchFamily="2" charset="2"/>
              <a:buChar char="q"/>
            </a:pPr>
            <a:endParaRPr lang="uk-UA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  <p:graphicFrame>
        <p:nvGraphicFramePr>
          <p:cNvPr id="10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32717234"/>
              </p:ext>
            </p:extLst>
          </p:nvPr>
        </p:nvGraphicFramePr>
        <p:xfrm>
          <a:off x="2957146" y="2664069"/>
          <a:ext cx="5993423" cy="3402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41729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7697699"/>
              </p:ext>
            </p:extLst>
          </p:nvPr>
        </p:nvGraphicFramePr>
        <p:xfrm>
          <a:off x="838200" y="413237"/>
          <a:ext cx="10515600" cy="58556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564986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791308"/>
            <a:ext cx="10515600" cy="5385655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uk-UA" dirty="0" smtClean="0">
                <a:solidFill>
                  <a:srgbClr val="002060"/>
                </a:solidFill>
              </a:rPr>
              <a:t>Для забезпечення поглибленого вивчення дисципліни при кафедрі існують дві лабораторії:</a:t>
            </a:r>
          </a:p>
          <a:p>
            <a:pPr marL="514350" indent="-514350">
              <a:buAutoNum type="arabicPeriod"/>
            </a:pPr>
            <a:r>
              <a:rPr lang="uk-UA" dirty="0" smtClean="0">
                <a:solidFill>
                  <a:srgbClr val="FF0000"/>
                </a:solidFill>
              </a:rPr>
              <a:t>Навчально-діагностична лабораторія з морфології;</a:t>
            </a:r>
          </a:p>
          <a:p>
            <a:pPr marL="514350" indent="-514350">
              <a:buAutoNum type="arabicPeriod"/>
            </a:pPr>
            <a:r>
              <a:rPr lang="uk-UA" dirty="0" smtClean="0">
                <a:solidFill>
                  <a:srgbClr val="FF0000"/>
                </a:solidFill>
              </a:rPr>
              <a:t>Лабораторія електронної мікроскопії.</a:t>
            </a:r>
          </a:p>
          <a:p>
            <a:pPr marL="0" indent="0">
              <a:buNone/>
            </a:pPr>
            <a:endParaRPr lang="uk-UA" dirty="0">
              <a:solidFill>
                <a:srgbClr val="002060"/>
              </a:solidFill>
            </a:endParaRPr>
          </a:p>
          <a:p>
            <a:pPr marL="0" indent="0" algn="just">
              <a:buNone/>
            </a:pPr>
            <a:r>
              <a:rPr lang="uk-UA" dirty="0" smtClean="0">
                <a:solidFill>
                  <a:srgbClr val="002060"/>
                </a:solidFill>
              </a:rPr>
              <a:t>Лабораторії оснащені сучасним обладнанням для проведення широкого спектру досліджень (гістологічних, гістохімічних, </a:t>
            </a:r>
            <a:r>
              <a:rPr lang="uk-UA" dirty="0" err="1" smtClean="0">
                <a:solidFill>
                  <a:srgbClr val="002060"/>
                </a:solidFill>
              </a:rPr>
              <a:t>імуногістохімічних</a:t>
            </a:r>
            <a:r>
              <a:rPr lang="uk-UA" dirty="0" smtClean="0">
                <a:solidFill>
                  <a:srgbClr val="002060"/>
                </a:solidFill>
              </a:rPr>
              <a:t>, </a:t>
            </a:r>
            <a:r>
              <a:rPr lang="uk-UA" dirty="0" err="1" smtClean="0">
                <a:solidFill>
                  <a:srgbClr val="002060"/>
                </a:solidFill>
              </a:rPr>
              <a:t>морфометричних</a:t>
            </a:r>
            <a:r>
              <a:rPr lang="uk-UA" dirty="0" smtClean="0">
                <a:solidFill>
                  <a:srgbClr val="002060"/>
                </a:solidFill>
              </a:rPr>
              <a:t>), а також досліджень на ультраструктурному рівні за допомогою </a:t>
            </a:r>
            <a:r>
              <a:rPr lang="uk-UA" dirty="0" err="1" smtClean="0">
                <a:solidFill>
                  <a:srgbClr val="002060"/>
                </a:solidFill>
              </a:rPr>
              <a:t>трансмисійного</a:t>
            </a:r>
            <a:r>
              <a:rPr lang="uk-UA" dirty="0" smtClean="0">
                <a:solidFill>
                  <a:srgbClr val="002060"/>
                </a:solidFill>
              </a:rPr>
              <a:t> електронного мікроскопа. </a:t>
            </a:r>
            <a:endParaRPr lang="uk-UA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2066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685800"/>
            <a:ext cx="10515600" cy="5398477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uk-UA" dirty="0" smtClean="0">
                <a:solidFill>
                  <a:srgbClr val="FF0000"/>
                </a:solidFill>
              </a:rPr>
              <a:t>В лабораторіях студенти мають можливість:</a:t>
            </a:r>
          </a:p>
          <a:p>
            <a:pPr marL="0" indent="0" algn="just">
              <a:buNone/>
            </a:pPr>
            <a:endParaRPr lang="uk-UA" dirty="0" smtClean="0">
              <a:solidFill>
                <a:srgbClr val="FF0000"/>
              </a:solidFill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uk-UA" dirty="0" smtClean="0">
                <a:solidFill>
                  <a:srgbClr val="002060"/>
                </a:solidFill>
              </a:rPr>
              <a:t>Ознайомитись з елементарними методами морфологічних та інших лабораторних досліджень;</a:t>
            </a:r>
          </a:p>
          <a:p>
            <a:pPr>
              <a:buFont typeface="Wingdings" panose="05000000000000000000" pitchFamily="2" charset="2"/>
              <a:buChar char="q"/>
            </a:pPr>
            <a:endParaRPr lang="uk-UA" dirty="0" smtClean="0">
              <a:solidFill>
                <a:srgbClr val="002060"/>
              </a:solidFill>
            </a:endParaRPr>
          </a:p>
          <a:p>
            <a:pPr algn="just">
              <a:buFont typeface="Wingdings" panose="05000000000000000000" pitchFamily="2" charset="2"/>
              <a:buChar char="q"/>
            </a:pPr>
            <a:r>
              <a:rPr lang="uk-UA" dirty="0">
                <a:solidFill>
                  <a:srgbClr val="002060"/>
                </a:solidFill>
              </a:rPr>
              <a:t>О</a:t>
            </a:r>
            <a:r>
              <a:rPr lang="uk-UA" dirty="0" smtClean="0">
                <a:solidFill>
                  <a:srgbClr val="002060"/>
                </a:solidFill>
              </a:rPr>
              <a:t>панувати основні навички роботи в лабораторії;</a:t>
            </a:r>
          </a:p>
          <a:p>
            <a:pPr algn="just">
              <a:buFont typeface="Wingdings" panose="05000000000000000000" pitchFamily="2" charset="2"/>
              <a:buChar char="q"/>
            </a:pPr>
            <a:endParaRPr lang="uk-UA" dirty="0" smtClean="0">
              <a:solidFill>
                <a:srgbClr val="002060"/>
              </a:solidFill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uk-UA" dirty="0" smtClean="0">
                <a:solidFill>
                  <a:srgbClr val="002060"/>
                </a:solidFill>
              </a:rPr>
              <a:t>Засвоїти методи користування лабораторним устаткуванням;</a:t>
            </a:r>
          </a:p>
          <a:p>
            <a:pPr>
              <a:buFont typeface="Wingdings" panose="05000000000000000000" pitchFamily="2" charset="2"/>
              <a:buChar char="q"/>
            </a:pPr>
            <a:endParaRPr lang="uk-UA" dirty="0" smtClean="0">
              <a:solidFill>
                <a:srgbClr val="002060"/>
              </a:solidFill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uk-UA" dirty="0" smtClean="0">
                <a:solidFill>
                  <a:srgbClr val="002060"/>
                </a:solidFill>
              </a:rPr>
              <a:t>Вивчити правила техніки безпеки при роботі з хімічними реактивами та лабораторним посудом.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9279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186" y="595800"/>
            <a:ext cx="10059629" cy="5666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08779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Другая 1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268</Words>
  <Application>Microsoft Office PowerPoint</Application>
  <PresentationFormat>Широкоэкранный</PresentationFormat>
  <Paragraphs>52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5" baseType="lpstr">
      <vt:lpstr>Arial</vt:lpstr>
      <vt:lpstr>Trebuchet MS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*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*</dc:creator>
  <cp:lastModifiedBy>*</cp:lastModifiedBy>
  <cp:revision>15</cp:revision>
  <dcterms:created xsi:type="dcterms:W3CDTF">2022-05-28T20:47:42Z</dcterms:created>
  <dcterms:modified xsi:type="dcterms:W3CDTF">2022-05-28T23:00:59Z</dcterms:modified>
</cp:coreProperties>
</file>