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7" r:id="rId10"/>
    <p:sldId id="264" r:id="rId11"/>
    <p:sldId id="269" r:id="rId12"/>
    <p:sldId id="270" r:id="rId13"/>
    <p:sldId id="266" r:id="rId14"/>
    <p:sldId id="265" r:id="rId15"/>
    <p:sldId id="267" r:id="rId16"/>
    <p:sldId id="278" r:id="rId17"/>
    <p:sldId id="268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govUfqmhyVIFqyg0o6bdyGVJeZ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/>
    <p:restoredTop sz="94693"/>
  </p:normalViewPr>
  <p:slideViewPr>
    <p:cSldViewPr snapToGrid="0" snapToObjects="1">
      <p:cViewPr varScale="1">
        <p:scale>
          <a:sx n="68" d="100"/>
          <a:sy n="68" d="100"/>
        </p:scale>
        <p:origin x="-79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149585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3591671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4feadd7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34feadd7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85" name="Google Shape;85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4794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33" name="Google Shape;133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07545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D96C613-045A-F949-A4D4-4A7950BF7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465" y="4257857"/>
            <a:ext cx="7386525" cy="24352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0402D65-5C47-194A-B5B8-92D4BE0C4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528" y="-134912"/>
            <a:ext cx="2383203" cy="31945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2" name="Google Shape;162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263785"/>
            <a:ext cx="1225356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91A7864-CA26-764B-BD89-8E4AA9CD1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31" y="4488513"/>
            <a:ext cx="3746500" cy="2108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C5AD146-A109-B847-868D-EB21E7D71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297" y="4310713"/>
            <a:ext cx="3162300" cy="228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11DB2EF-7EE3-2043-8D68-CBEFEF3784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3318" y="3692785"/>
            <a:ext cx="31496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9598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68" name="Google Shape;168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07624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12A0DBC-5D4E-8542-B5C0-D20CA5690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840" y="365125"/>
            <a:ext cx="3073400" cy="22987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D9F09F9-9B9B-A74B-92A5-AFE396EF96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190" y="2815809"/>
            <a:ext cx="3448050" cy="2146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7EC1A8D-CE2E-0146-A49F-A03D616B2C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4877" y="4827195"/>
            <a:ext cx="2759575" cy="18958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2CB6BB3-E74E-B643-A4D4-2FBE4CB0E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8119" y="4827195"/>
            <a:ext cx="2920108" cy="18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0188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45" name="Google Shape;145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305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39" name="Google Shape;139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7870"/>
            <a:ext cx="12217430" cy="6850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44005" y="-5298"/>
            <a:ext cx="12226669" cy="6863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EE05FCA-5D81-0B40-9140-6496A1EEE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3FCEE5E-6640-344E-AEC7-7194AED891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B2AE37B-634C-154B-AD81-00D75C786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0" y="173038"/>
            <a:ext cx="7386525" cy="24352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2925A7B-B3B1-124A-9DBF-C486C8636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836" y="173038"/>
            <a:ext cx="4092316" cy="62720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B3627B9-B73A-2E40-AC58-7D2268D93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9621" y="2943980"/>
            <a:ext cx="3863054" cy="28972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9343524-1DEB-A947-A3E9-5FC9DF8BA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48" y="3199593"/>
            <a:ext cx="3339773" cy="327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7399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56" name="Google Shape;156;p1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1670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13F325D-4AE1-CD42-ADC8-1F011DADA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"/>
            <a:ext cx="3727553" cy="18853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g134feadd7c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75" y="105300"/>
            <a:ext cx="12191999" cy="6295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32825"/>
            <a:ext cx="12192002" cy="6192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91" name="Google Shape;91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37711" y="0"/>
            <a:ext cx="1246742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00" y="504000"/>
            <a:ext cx="12021802" cy="58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1950"/>
            <a:ext cx="12192001" cy="62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0375"/>
            <a:ext cx="12317598" cy="662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DF899CA-C3D2-3F44-B945-33FDA4D0C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924" y="179882"/>
            <a:ext cx="4953674" cy="54414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97" name="Google Shape;97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" y="35689"/>
            <a:ext cx="12192000" cy="68223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03" name="Google Shape;103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9843" y="0"/>
            <a:ext cx="117464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09" name="Google Shape;109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71991" cy="6580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15" name="Google Shape;115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470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21" name="Google Shape;121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5695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27" name="Google Shape;127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30806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>
            <a:extLst>
              <a:ext uri="{FF2B5EF4-FFF2-40B4-BE49-F238E27FC236}">
                <a16:creationId xmlns:a16="http://schemas.microsoft.com/office/drawing/2014/main" xmlns="" id="{AD90E500-4ECA-F645-853C-3E9ADD3416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7213" y="2130916"/>
            <a:ext cx="2514600" cy="2273300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ED79000B-5A5A-AA4B-9361-DEE7A64449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7409" y="4244083"/>
            <a:ext cx="3695700" cy="24638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0F7EDC8-2196-974F-9125-0B79C7C24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25" y="4400947"/>
            <a:ext cx="3403600" cy="2286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A4CDDE3-E4BE-1B4F-9B5E-03139F5EA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1813" y="296477"/>
            <a:ext cx="3086100" cy="22352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9990F51-7F89-464E-B478-167F1F5A3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5997" y="4244083"/>
            <a:ext cx="3187700" cy="21463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D507C14-B8B7-3A49-85BC-2D1E81495B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264" y="554636"/>
            <a:ext cx="6963360" cy="333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06607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0</Words>
  <Application>Microsoft Office PowerPoint</Application>
  <PresentationFormat>Довільний</PresentationFormat>
  <Paragraphs>0</Paragraphs>
  <Slides>22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Eugin</dc:creator>
  <cp:lastModifiedBy>user</cp:lastModifiedBy>
  <cp:revision>10</cp:revision>
  <dcterms:created xsi:type="dcterms:W3CDTF">2022-06-10T17:04:27Z</dcterms:created>
  <dcterms:modified xsi:type="dcterms:W3CDTF">2022-06-19T19:59:31Z</dcterms:modified>
</cp:coreProperties>
</file>